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27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69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9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39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6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60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38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00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25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57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70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924B1-DE55-4B24-9C14-0611230C778D}" type="datetimeFigureOut">
              <a:rPr lang="pl-PL" smtClean="0"/>
              <a:t>2014-11-29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3162B-CDEB-4C7A-B7EE-CE14A0E08B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03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Autofit/>
          </a:bodyPr>
          <a:lstStyle/>
          <a:p>
            <a:r>
              <a:rPr lang="pl-PL" sz="8000" dirty="0" smtClean="0">
                <a:solidFill>
                  <a:schemeClr val="bg1"/>
                </a:solidFill>
                <a:latin typeface="Cooper Black" pitchFamily="18" charset="0"/>
              </a:rPr>
              <a:t>Bór </a:t>
            </a:r>
            <a:r>
              <a:rPr lang="pl-PL" sz="8000" dirty="0" err="1" smtClean="0">
                <a:solidFill>
                  <a:schemeClr val="bg1"/>
                </a:solidFill>
                <a:latin typeface="Cooper Black" pitchFamily="18" charset="0"/>
              </a:rPr>
              <a:t>chrobotkowy</a:t>
            </a:r>
            <a:r>
              <a:rPr lang="pl-PL" sz="8000" dirty="0" smtClean="0">
                <a:solidFill>
                  <a:schemeClr val="bg1"/>
                </a:solidFill>
                <a:latin typeface="Cooper Black" pitchFamily="18" charset="0"/>
              </a:rPr>
              <a:t> w Lubni</a:t>
            </a:r>
            <a:endParaRPr lang="pl-PL" sz="8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96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20688"/>
            <a:ext cx="3960440" cy="5956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506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3" y="534475"/>
            <a:ext cx="7128792" cy="535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882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55" y="908720"/>
            <a:ext cx="8278085" cy="525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99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0648"/>
            <a:ext cx="4650556" cy="55946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772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10" y="1052736"/>
            <a:ext cx="7608392" cy="5040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762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09337"/>
            <a:ext cx="7215934" cy="54119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977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51402"/>
            <a:ext cx="7026517" cy="5269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960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6317165" cy="5397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900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836712"/>
            <a:ext cx="7008779" cy="525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590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31" y="692696"/>
            <a:ext cx="7499701" cy="4968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241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24744"/>
            <a:ext cx="6336704" cy="4746412"/>
          </a:xfrm>
          <a:prstGeom prst="roundRect">
            <a:avLst>
              <a:gd name="adj" fmla="val 16667"/>
            </a:avLst>
          </a:prstGeom>
          <a:ln w="38100">
            <a:solidFill>
              <a:srgbClr val="C0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812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1" y="548680"/>
            <a:ext cx="7200800" cy="54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270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91" y="764704"/>
            <a:ext cx="7391010" cy="48965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947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82926"/>
            <a:ext cx="6726473" cy="50383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02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48" y="836712"/>
            <a:ext cx="6506904" cy="5052420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117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82863"/>
            <a:ext cx="6696744" cy="5016094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05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44724"/>
            <a:ext cx="6360368" cy="47702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575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76672"/>
            <a:ext cx="4104456" cy="6163097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759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620688"/>
            <a:ext cx="8316924" cy="5544616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918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28" y="908720"/>
            <a:ext cx="7363224" cy="48965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184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7200800" cy="54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94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Pokaz na ekranie (4:3)</PresentationFormat>
  <Paragraphs>1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Bór chrobotkowy w Lubni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Bór chrobotkowy w Lubni</dc:title>
  <dc:creator>marek marek</dc:creator>
  <cp:lastModifiedBy>marek marek</cp:lastModifiedBy>
  <cp:revision>2</cp:revision>
  <dcterms:created xsi:type="dcterms:W3CDTF">2014-11-29T09:47:18Z</dcterms:created>
  <dcterms:modified xsi:type="dcterms:W3CDTF">2014-11-29T10:02:41Z</dcterms:modified>
</cp:coreProperties>
</file>